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hPOpbHVeqxShin/hdC8XJxL+Nh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1e9e367d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311e9e367d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11e9e367d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1e9e367d7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311e9e367d7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311e9e367d7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bg>
      <p:bgPr>
        <a:solidFill>
          <a:schemeClr val="accen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/>
          <p:nvPr>
            <p:ph type="ctrTitle"/>
          </p:nvPr>
        </p:nvSpPr>
        <p:spPr>
          <a:xfrm>
            <a:off x="6416040" y="4434840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Malgun Gothic"/>
              <a:buNone/>
              <a:defRPr sz="36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0"/>
          <p:cNvSpPr txBox="1"/>
          <p:nvPr>
            <p:ph idx="1" type="subTitle"/>
          </p:nvPr>
        </p:nvSpPr>
        <p:spPr>
          <a:xfrm>
            <a:off x="6416041" y="5586890"/>
            <a:ext cx="4941770" cy="396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8" name="Google Shape;18;p30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9488312" cy="50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3열">
  <p:cSld name="내용 3열">
    <p:bg>
      <p:bgPr>
        <a:solidFill>
          <a:schemeClr val="accen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9"/>
          <p:cNvSpPr txBox="1"/>
          <p:nvPr>
            <p:ph idx="1" type="body"/>
          </p:nvPr>
        </p:nvSpPr>
        <p:spPr>
          <a:xfrm>
            <a:off x="1485900" y="2563123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39"/>
          <p:cNvSpPr txBox="1"/>
          <p:nvPr>
            <p:ph idx="2" type="body"/>
          </p:nvPr>
        </p:nvSpPr>
        <p:spPr>
          <a:xfrm>
            <a:off x="1485664" y="3070348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39"/>
          <p:cNvSpPr txBox="1"/>
          <p:nvPr>
            <p:ph idx="3" type="body"/>
          </p:nvPr>
        </p:nvSpPr>
        <p:spPr>
          <a:xfrm>
            <a:off x="6673004" y="2563123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39"/>
          <p:cNvSpPr txBox="1"/>
          <p:nvPr>
            <p:ph idx="4" type="body"/>
          </p:nvPr>
        </p:nvSpPr>
        <p:spPr>
          <a:xfrm>
            <a:off x="6673143" y="3070348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39"/>
          <p:cNvSpPr txBox="1"/>
          <p:nvPr>
            <p:ph idx="5" type="body"/>
          </p:nvPr>
        </p:nvSpPr>
        <p:spPr>
          <a:xfrm>
            <a:off x="1485899" y="4319431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39"/>
          <p:cNvSpPr txBox="1"/>
          <p:nvPr>
            <p:ph idx="6" type="body"/>
          </p:nvPr>
        </p:nvSpPr>
        <p:spPr>
          <a:xfrm>
            <a:off x="1486412" y="4826656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39"/>
          <p:cNvSpPr txBox="1"/>
          <p:nvPr>
            <p:ph idx="7" type="body"/>
          </p:nvPr>
        </p:nvSpPr>
        <p:spPr>
          <a:xfrm>
            <a:off x="6672630" y="4319431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39"/>
          <p:cNvSpPr txBox="1"/>
          <p:nvPr>
            <p:ph idx="8" type="body"/>
          </p:nvPr>
        </p:nvSpPr>
        <p:spPr>
          <a:xfrm>
            <a:off x="6673143" y="4826656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9" name="Google Shape;109;p39"/>
          <p:cNvCxnSpPr/>
          <p:nvPr/>
        </p:nvCxnSpPr>
        <p:spPr>
          <a:xfrm>
            <a:off x="8688388" y="0"/>
            <a:ext cx="3503612" cy="235295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0" name="Google Shape;110;p39"/>
          <p:cNvCxnSpPr/>
          <p:nvPr/>
        </p:nvCxnSpPr>
        <p:spPr>
          <a:xfrm>
            <a:off x="9720943" y="0"/>
            <a:ext cx="2471057" cy="269903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1" name="Google Shape;11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3953"/>
            <a:ext cx="20574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0" y="5180889"/>
            <a:ext cx="1143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2열">
  <p:cSld name="내용 2열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0"/>
          <p:cNvSpPr txBox="1"/>
          <p:nvPr>
            <p:ph type="title"/>
          </p:nvPr>
        </p:nvSpPr>
        <p:spPr>
          <a:xfrm>
            <a:off x="1508760" y="4156405"/>
            <a:ext cx="313944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40"/>
          <p:cNvSpPr txBox="1"/>
          <p:nvPr>
            <p:ph idx="1" type="body"/>
          </p:nvPr>
        </p:nvSpPr>
        <p:spPr>
          <a:xfrm>
            <a:off x="5922254" y="153063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40"/>
          <p:cNvSpPr txBox="1"/>
          <p:nvPr>
            <p:ph idx="2" type="body"/>
          </p:nvPr>
        </p:nvSpPr>
        <p:spPr>
          <a:xfrm>
            <a:off x="5921828" y="186006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40"/>
          <p:cNvSpPr txBox="1"/>
          <p:nvPr>
            <p:ph idx="3" type="body"/>
          </p:nvPr>
        </p:nvSpPr>
        <p:spPr>
          <a:xfrm>
            <a:off x="5922254" y="263043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40"/>
          <p:cNvSpPr txBox="1"/>
          <p:nvPr>
            <p:ph idx="4" type="body"/>
          </p:nvPr>
        </p:nvSpPr>
        <p:spPr>
          <a:xfrm>
            <a:off x="5921828" y="295985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40"/>
          <p:cNvSpPr txBox="1"/>
          <p:nvPr>
            <p:ph idx="5" type="body"/>
          </p:nvPr>
        </p:nvSpPr>
        <p:spPr>
          <a:xfrm>
            <a:off x="5922254" y="373022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40"/>
          <p:cNvSpPr txBox="1"/>
          <p:nvPr>
            <p:ph idx="6" type="body"/>
          </p:nvPr>
        </p:nvSpPr>
        <p:spPr>
          <a:xfrm>
            <a:off x="5921828" y="405965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40"/>
          <p:cNvSpPr txBox="1"/>
          <p:nvPr>
            <p:ph idx="7" type="body"/>
          </p:nvPr>
        </p:nvSpPr>
        <p:spPr>
          <a:xfrm>
            <a:off x="5920106" y="4830024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40"/>
          <p:cNvSpPr txBox="1"/>
          <p:nvPr>
            <p:ph idx="8" type="body"/>
          </p:nvPr>
        </p:nvSpPr>
        <p:spPr>
          <a:xfrm>
            <a:off x="5919680" y="5159449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40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0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0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6" name="Google Shape;126;p40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시장 비교">
  <p:cSld name="시장 비교">
    <p:bg>
      <p:bgPr>
        <a:solidFill>
          <a:schemeClr val="accen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1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1"/>
          <p:cNvSpPr txBox="1"/>
          <p:nvPr>
            <p:ph idx="1" type="body"/>
          </p:nvPr>
        </p:nvSpPr>
        <p:spPr>
          <a:xfrm>
            <a:off x="2063855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0" name="Google Shape;130;p41"/>
          <p:cNvSpPr txBox="1"/>
          <p:nvPr>
            <p:ph idx="2" type="body"/>
          </p:nvPr>
        </p:nvSpPr>
        <p:spPr>
          <a:xfrm>
            <a:off x="5475514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1" name="Google Shape;131;p41"/>
          <p:cNvSpPr txBox="1"/>
          <p:nvPr>
            <p:ph idx="3" type="body"/>
          </p:nvPr>
        </p:nvSpPr>
        <p:spPr>
          <a:xfrm>
            <a:off x="8887174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p41"/>
          <p:cNvSpPr txBox="1"/>
          <p:nvPr>
            <p:ph idx="4" type="body"/>
          </p:nvPr>
        </p:nvSpPr>
        <p:spPr>
          <a:xfrm>
            <a:off x="1129698" y="4824188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41"/>
          <p:cNvSpPr txBox="1"/>
          <p:nvPr>
            <p:ph idx="5" type="body"/>
          </p:nvPr>
        </p:nvSpPr>
        <p:spPr>
          <a:xfrm>
            <a:off x="4526261" y="4824188"/>
            <a:ext cx="3139479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41"/>
          <p:cNvSpPr txBox="1"/>
          <p:nvPr>
            <p:ph idx="6" type="body"/>
          </p:nvPr>
        </p:nvSpPr>
        <p:spPr>
          <a:xfrm>
            <a:off x="7938210" y="4824188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35" name="Google Shape;13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65141" y="2358007"/>
            <a:ext cx="24384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625" y="2531837"/>
            <a:ext cx="21907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5608" y="2421056"/>
            <a:ext cx="23241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1"/>
          <p:cNvSpPr txBox="1"/>
          <p:nvPr>
            <p:ph idx="7" type="body"/>
          </p:nvPr>
        </p:nvSpPr>
        <p:spPr>
          <a:xfrm>
            <a:off x="1129698" y="5280763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41"/>
          <p:cNvSpPr txBox="1"/>
          <p:nvPr>
            <p:ph idx="8" type="body"/>
          </p:nvPr>
        </p:nvSpPr>
        <p:spPr>
          <a:xfrm>
            <a:off x="4526261" y="5280763"/>
            <a:ext cx="3139479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41"/>
          <p:cNvSpPr txBox="1"/>
          <p:nvPr>
            <p:ph idx="9" type="body"/>
          </p:nvPr>
        </p:nvSpPr>
        <p:spPr>
          <a:xfrm>
            <a:off x="7938210" y="5280763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2개" type="twoTxTwoObj">
  <p:cSld name="TWO_OBJECTS_WITH_TEXT">
    <p:bg>
      <p:bgPr>
        <a:solidFill>
          <a:schemeClr val="accen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2"/>
          <p:cNvSpPr txBox="1"/>
          <p:nvPr>
            <p:ph type="title"/>
          </p:nvPr>
        </p:nvSpPr>
        <p:spPr>
          <a:xfrm>
            <a:off x="2933700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42"/>
          <p:cNvSpPr txBox="1"/>
          <p:nvPr>
            <p:ph idx="1" type="body"/>
          </p:nvPr>
        </p:nvSpPr>
        <p:spPr>
          <a:xfrm>
            <a:off x="2933700" y="2776936"/>
            <a:ext cx="39243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7" name="Google Shape;147;p42"/>
          <p:cNvSpPr txBox="1"/>
          <p:nvPr>
            <p:ph idx="2" type="body"/>
          </p:nvPr>
        </p:nvSpPr>
        <p:spPr>
          <a:xfrm>
            <a:off x="2933700" y="3834606"/>
            <a:ext cx="3924300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42"/>
          <p:cNvSpPr txBox="1"/>
          <p:nvPr>
            <p:ph idx="3" type="body"/>
          </p:nvPr>
        </p:nvSpPr>
        <p:spPr>
          <a:xfrm>
            <a:off x="7410173" y="2776936"/>
            <a:ext cx="394362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9" name="Google Shape;149;p42"/>
          <p:cNvSpPr txBox="1"/>
          <p:nvPr>
            <p:ph idx="4" type="body"/>
          </p:nvPr>
        </p:nvSpPr>
        <p:spPr>
          <a:xfrm>
            <a:off x="7410173" y="3834606"/>
            <a:ext cx="394362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3" name="Google Shape;153;p42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25785" y="0"/>
            <a:ext cx="4368030" cy="391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">
  <p:cSld name="내용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43"/>
          <p:cNvPicPr preferRelativeResize="0"/>
          <p:nvPr/>
        </p:nvPicPr>
        <p:blipFill rotWithShape="1">
          <a:blip r:embed="rId2">
            <a:alphaModFix/>
          </a:blip>
          <a:srcRect b="23070" l="0" r="41824" t="18301"/>
          <a:stretch/>
        </p:blipFill>
        <p:spPr>
          <a:xfrm flipH="1">
            <a:off x="0" y="0"/>
            <a:ext cx="5441888" cy="6858000"/>
          </a:xfrm>
          <a:custGeom>
            <a:rect b="b" l="l" r="r" t="t"/>
            <a:pathLst>
              <a:path extrusionOk="0" h="6858000" w="5441888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56" name="Google Shape;156;p43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43"/>
          <p:cNvSpPr txBox="1"/>
          <p:nvPr>
            <p:ph idx="1" type="body"/>
          </p:nvPr>
        </p:nvSpPr>
        <p:spPr>
          <a:xfrm>
            <a:off x="5922254" y="246951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43"/>
          <p:cNvSpPr txBox="1"/>
          <p:nvPr>
            <p:ph idx="2" type="body"/>
          </p:nvPr>
        </p:nvSpPr>
        <p:spPr>
          <a:xfrm>
            <a:off x="5921828" y="279894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43"/>
          <p:cNvSpPr txBox="1"/>
          <p:nvPr>
            <p:ph idx="3" type="body"/>
          </p:nvPr>
        </p:nvSpPr>
        <p:spPr>
          <a:xfrm>
            <a:off x="5922254" y="356931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43"/>
          <p:cNvSpPr txBox="1"/>
          <p:nvPr>
            <p:ph idx="4" type="body"/>
          </p:nvPr>
        </p:nvSpPr>
        <p:spPr>
          <a:xfrm>
            <a:off x="5921828" y="389873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43"/>
          <p:cNvSpPr txBox="1"/>
          <p:nvPr>
            <p:ph idx="5" type="body"/>
          </p:nvPr>
        </p:nvSpPr>
        <p:spPr>
          <a:xfrm>
            <a:off x="5922254" y="466910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43"/>
          <p:cNvSpPr txBox="1"/>
          <p:nvPr>
            <p:ph idx="6" type="body"/>
          </p:nvPr>
        </p:nvSpPr>
        <p:spPr>
          <a:xfrm>
            <a:off x="5921828" y="499853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타임라인 2">
  <p:cSld name="타임라인 2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"/>
          <p:cNvSpPr/>
          <p:nvPr/>
        </p:nvSpPr>
        <p:spPr>
          <a:xfrm>
            <a:off x="0" y="3057683"/>
            <a:ext cx="12191998" cy="2010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4"/>
          <p:cNvSpPr txBox="1"/>
          <p:nvPr>
            <p:ph idx="1" type="body"/>
          </p:nvPr>
        </p:nvSpPr>
        <p:spPr>
          <a:xfrm>
            <a:off x="914399" y="3354712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44"/>
          <p:cNvSpPr txBox="1"/>
          <p:nvPr>
            <p:ph idx="2" type="body"/>
          </p:nvPr>
        </p:nvSpPr>
        <p:spPr>
          <a:xfrm>
            <a:off x="19659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44"/>
          <p:cNvSpPr txBox="1"/>
          <p:nvPr>
            <p:ph idx="3" type="body"/>
          </p:nvPr>
        </p:nvSpPr>
        <p:spPr>
          <a:xfrm>
            <a:off x="27538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44"/>
          <p:cNvSpPr txBox="1"/>
          <p:nvPr>
            <p:ph idx="4" type="body"/>
          </p:nvPr>
        </p:nvSpPr>
        <p:spPr>
          <a:xfrm>
            <a:off x="35418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44"/>
          <p:cNvSpPr txBox="1"/>
          <p:nvPr>
            <p:ph idx="5" type="body"/>
          </p:nvPr>
        </p:nvSpPr>
        <p:spPr>
          <a:xfrm>
            <a:off x="43297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44"/>
          <p:cNvSpPr txBox="1"/>
          <p:nvPr>
            <p:ph idx="6" type="body"/>
          </p:nvPr>
        </p:nvSpPr>
        <p:spPr>
          <a:xfrm>
            <a:off x="914400" y="4292468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44"/>
          <p:cNvSpPr txBox="1"/>
          <p:nvPr>
            <p:ph idx="7" type="body"/>
          </p:nvPr>
        </p:nvSpPr>
        <p:spPr>
          <a:xfrm>
            <a:off x="51176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44"/>
          <p:cNvSpPr txBox="1"/>
          <p:nvPr>
            <p:ph idx="8" type="body"/>
          </p:nvPr>
        </p:nvSpPr>
        <p:spPr>
          <a:xfrm>
            <a:off x="59055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44"/>
          <p:cNvSpPr txBox="1"/>
          <p:nvPr>
            <p:ph idx="9" type="body"/>
          </p:nvPr>
        </p:nvSpPr>
        <p:spPr>
          <a:xfrm>
            <a:off x="66934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44"/>
          <p:cNvSpPr txBox="1"/>
          <p:nvPr>
            <p:ph idx="13" type="body"/>
          </p:nvPr>
        </p:nvSpPr>
        <p:spPr>
          <a:xfrm>
            <a:off x="90572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44"/>
          <p:cNvSpPr txBox="1"/>
          <p:nvPr>
            <p:ph idx="14" type="body"/>
          </p:nvPr>
        </p:nvSpPr>
        <p:spPr>
          <a:xfrm>
            <a:off x="74814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44"/>
          <p:cNvSpPr txBox="1"/>
          <p:nvPr>
            <p:ph idx="15" type="body"/>
          </p:nvPr>
        </p:nvSpPr>
        <p:spPr>
          <a:xfrm>
            <a:off x="82693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44"/>
          <p:cNvSpPr txBox="1"/>
          <p:nvPr>
            <p:ph idx="16" type="body"/>
          </p:nvPr>
        </p:nvSpPr>
        <p:spPr>
          <a:xfrm>
            <a:off x="98451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44"/>
          <p:cNvSpPr txBox="1"/>
          <p:nvPr>
            <p:ph idx="17" type="body"/>
          </p:nvPr>
        </p:nvSpPr>
        <p:spPr>
          <a:xfrm>
            <a:off x="10633085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44"/>
          <p:cNvSpPr txBox="1"/>
          <p:nvPr>
            <p:ph idx="18" type="body"/>
          </p:nvPr>
        </p:nvSpPr>
        <p:spPr>
          <a:xfrm>
            <a:off x="196991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44"/>
          <p:cNvSpPr txBox="1"/>
          <p:nvPr>
            <p:ph idx="19" type="body"/>
          </p:nvPr>
        </p:nvSpPr>
        <p:spPr>
          <a:xfrm>
            <a:off x="275760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44"/>
          <p:cNvSpPr txBox="1"/>
          <p:nvPr>
            <p:ph idx="20" type="body"/>
          </p:nvPr>
        </p:nvSpPr>
        <p:spPr>
          <a:xfrm>
            <a:off x="3545289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44"/>
          <p:cNvSpPr txBox="1"/>
          <p:nvPr>
            <p:ph idx="21" type="body"/>
          </p:nvPr>
        </p:nvSpPr>
        <p:spPr>
          <a:xfrm>
            <a:off x="4332976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44"/>
          <p:cNvSpPr txBox="1"/>
          <p:nvPr>
            <p:ph idx="22" type="body"/>
          </p:nvPr>
        </p:nvSpPr>
        <p:spPr>
          <a:xfrm>
            <a:off x="5120663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44"/>
          <p:cNvSpPr txBox="1"/>
          <p:nvPr>
            <p:ph idx="23" type="body"/>
          </p:nvPr>
        </p:nvSpPr>
        <p:spPr>
          <a:xfrm>
            <a:off x="5908350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44"/>
          <p:cNvSpPr txBox="1"/>
          <p:nvPr>
            <p:ph idx="24" type="body"/>
          </p:nvPr>
        </p:nvSpPr>
        <p:spPr>
          <a:xfrm>
            <a:off x="6696037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44"/>
          <p:cNvSpPr txBox="1"/>
          <p:nvPr>
            <p:ph idx="25" type="body"/>
          </p:nvPr>
        </p:nvSpPr>
        <p:spPr>
          <a:xfrm>
            <a:off x="9059098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44"/>
          <p:cNvSpPr txBox="1"/>
          <p:nvPr>
            <p:ph idx="26" type="body"/>
          </p:nvPr>
        </p:nvSpPr>
        <p:spPr>
          <a:xfrm>
            <a:off x="7483724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44"/>
          <p:cNvSpPr txBox="1"/>
          <p:nvPr>
            <p:ph idx="27" type="body"/>
          </p:nvPr>
        </p:nvSpPr>
        <p:spPr>
          <a:xfrm>
            <a:off x="8271411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44"/>
          <p:cNvSpPr txBox="1"/>
          <p:nvPr>
            <p:ph idx="28" type="body"/>
          </p:nvPr>
        </p:nvSpPr>
        <p:spPr>
          <a:xfrm>
            <a:off x="984678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44"/>
          <p:cNvSpPr txBox="1"/>
          <p:nvPr>
            <p:ph idx="29" type="body"/>
          </p:nvPr>
        </p:nvSpPr>
        <p:spPr>
          <a:xfrm>
            <a:off x="1063447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44"/>
          <p:cNvSpPr/>
          <p:nvPr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rgbClr val="E2B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Art">
  <p:cSld name="SmartArt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5"/>
          <p:cNvSpPr/>
          <p:nvPr>
            <p:ph idx="2" type="dgm"/>
          </p:nvPr>
        </p:nvSpPr>
        <p:spPr>
          <a:xfrm>
            <a:off x="838200" y="2136776"/>
            <a:ext cx="10515600" cy="369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4" name="Google Shape;204;p45"/>
          <p:cNvCxnSpPr/>
          <p:nvPr/>
        </p:nvCxnSpPr>
        <p:spPr>
          <a:xfrm flipH="1" rot="10800000">
            <a:off x="0" y="0"/>
            <a:ext cx="2590800" cy="7620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5" name="Google Shape;205;p45"/>
          <p:cNvCxnSpPr/>
          <p:nvPr/>
        </p:nvCxnSpPr>
        <p:spPr>
          <a:xfrm flipH="1">
            <a:off x="0" y="0"/>
            <a:ext cx="704850" cy="1027906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6" name="Google Shape;206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팀 슬라이드 4명">
  <p:cSld name="팀 슬라이드 4명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6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6"/>
          <p:cNvSpPr/>
          <p:nvPr>
            <p:ph idx="2" type="pic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0" name="Google Shape;210;p46"/>
          <p:cNvSpPr/>
          <p:nvPr>
            <p:ph idx="3" type="pic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1" name="Google Shape;211;p46"/>
          <p:cNvSpPr/>
          <p:nvPr>
            <p:ph idx="4" type="pic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2" name="Google Shape;212;p46"/>
          <p:cNvSpPr/>
          <p:nvPr>
            <p:ph idx="5" type="pic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3" name="Google Shape;213;p46"/>
          <p:cNvSpPr txBox="1"/>
          <p:nvPr>
            <p:ph idx="1" type="body"/>
          </p:nvPr>
        </p:nvSpPr>
        <p:spPr>
          <a:xfrm>
            <a:off x="1343248" y="5084524"/>
            <a:ext cx="2123743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4" name="Google Shape;214;p46"/>
          <p:cNvSpPr txBox="1"/>
          <p:nvPr>
            <p:ph idx="6" type="body"/>
          </p:nvPr>
        </p:nvSpPr>
        <p:spPr>
          <a:xfrm>
            <a:off x="3692980" y="5099206"/>
            <a:ext cx="213575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5" name="Google Shape;215;p46"/>
          <p:cNvSpPr txBox="1"/>
          <p:nvPr>
            <p:ph idx="7" type="body"/>
          </p:nvPr>
        </p:nvSpPr>
        <p:spPr>
          <a:xfrm>
            <a:off x="6183644" y="5099206"/>
            <a:ext cx="2123743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6" name="Google Shape;216;p46"/>
          <p:cNvSpPr txBox="1"/>
          <p:nvPr>
            <p:ph idx="8" type="body"/>
          </p:nvPr>
        </p:nvSpPr>
        <p:spPr>
          <a:xfrm>
            <a:off x="8603525" y="5084524"/>
            <a:ext cx="2123742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7" name="Google Shape;217;p46"/>
          <p:cNvSpPr txBox="1"/>
          <p:nvPr>
            <p:ph idx="9" type="body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8" name="Google Shape;218;p46"/>
          <p:cNvSpPr txBox="1"/>
          <p:nvPr>
            <p:ph idx="13" type="body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9" name="Google Shape;219;p46"/>
          <p:cNvSpPr txBox="1"/>
          <p:nvPr>
            <p:ph idx="14" type="body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0" name="Google Shape;220;p46"/>
          <p:cNvSpPr txBox="1"/>
          <p:nvPr>
            <p:ph idx="15" type="body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1" name="Google Shape;221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4" name="Google Shape;224;p46"/>
          <p:cNvCxnSpPr/>
          <p:nvPr/>
        </p:nvCxnSpPr>
        <p:spPr>
          <a:xfrm rot="10800000">
            <a:off x="7334250" y="0"/>
            <a:ext cx="4857750" cy="762000"/>
          </a:xfrm>
          <a:prstGeom prst="straightConnector1">
            <a:avLst/>
          </a:prstGeom>
          <a:noFill/>
          <a:ln cap="flat" cmpd="sng" w="9525">
            <a:solidFill>
              <a:srgbClr val="C5BEA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5" name="Google Shape;225;p46"/>
          <p:cNvCxnSpPr/>
          <p:nvPr/>
        </p:nvCxnSpPr>
        <p:spPr>
          <a:xfrm>
            <a:off x="11487150" y="0"/>
            <a:ext cx="704850" cy="1724025"/>
          </a:xfrm>
          <a:prstGeom prst="straightConnector1">
            <a:avLst/>
          </a:prstGeom>
          <a:noFill/>
          <a:ln cap="flat" cmpd="sng" w="9525">
            <a:solidFill>
              <a:srgbClr val="C5BEA9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팀 슬라이드 8명">
  <p:cSld name="팀 슬라이드 8명">
    <p:bg>
      <p:bgPr>
        <a:solidFill>
          <a:schemeClr val="accent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7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47"/>
          <p:cNvSpPr/>
          <p:nvPr>
            <p:ph idx="2" type="pic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9" name="Google Shape;229;p47"/>
          <p:cNvSpPr/>
          <p:nvPr>
            <p:ph idx="3" type="pic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0" name="Google Shape;230;p47"/>
          <p:cNvSpPr/>
          <p:nvPr>
            <p:ph idx="4" type="pic"/>
          </p:nvPr>
        </p:nvSpPr>
        <p:spPr>
          <a:xfrm>
            <a:off x="671693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1" name="Google Shape;231;p47"/>
          <p:cNvSpPr/>
          <p:nvPr>
            <p:ph idx="5" type="pic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2" name="Google Shape;232;p47"/>
          <p:cNvSpPr txBox="1"/>
          <p:nvPr>
            <p:ph idx="1" type="body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3" name="Google Shape;233;p47"/>
          <p:cNvSpPr txBox="1"/>
          <p:nvPr>
            <p:ph idx="6" type="body"/>
          </p:nvPr>
        </p:nvSpPr>
        <p:spPr>
          <a:xfrm>
            <a:off x="1390120" y="3782039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4" name="Google Shape;234;p47"/>
          <p:cNvSpPr txBox="1"/>
          <p:nvPr>
            <p:ph idx="7" type="body"/>
          </p:nvPr>
        </p:nvSpPr>
        <p:spPr>
          <a:xfrm>
            <a:off x="3849262" y="3669060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5" name="Google Shape;235;p47"/>
          <p:cNvSpPr txBox="1"/>
          <p:nvPr>
            <p:ph idx="8" type="body"/>
          </p:nvPr>
        </p:nvSpPr>
        <p:spPr>
          <a:xfrm>
            <a:off x="3739214" y="3796721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6" name="Google Shape;236;p47"/>
          <p:cNvSpPr txBox="1"/>
          <p:nvPr>
            <p:ph idx="9" type="body"/>
          </p:nvPr>
        </p:nvSpPr>
        <p:spPr>
          <a:xfrm>
            <a:off x="6339926" y="3669060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7" name="Google Shape;237;p47"/>
          <p:cNvSpPr txBox="1"/>
          <p:nvPr>
            <p:ph idx="13" type="body"/>
          </p:nvPr>
        </p:nvSpPr>
        <p:spPr>
          <a:xfrm>
            <a:off x="6217963" y="3796721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8" name="Google Shape;238;p47"/>
          <p:cNvSpPr txBox="1"/>
          <p:nvPr>
            <p:ph idx="14" type="body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9" name="Google Shape;239;p47"/>
          <p:cNvSpPr txBox="1"/>
          <p:nvPr>
            <p:ph idx="15" type="body"/>
          </p:nvPr>
        </p:nvSpPr>
        <p:spPr>
          <a:xfrm>
            <a:off x="8634432" y="3782039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0" name="Google Shape;240;p47"/>
          <p:cNvSpPr/>
          <p:nvPr>
            <p:ph idx="16" type="pic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1" name="Google Shape;241;p47"/>
          <p:cNvSpPr/>
          <p:nvPr>
            <p:ph idx="17" type="pic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2" name="Google Shape;242;p47"/>
          <p:cNvSpPr/>
          <p:nvPr>
            <p:ph idx="18" type="pic"/>
          </p:nvPr>
        </p:nvSpPr>
        <p:spPr>
          <a:xfrm>
            <a:off x="671693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3" name="Google Shape;243;p47"/>
          <p:cNvSpPr/>
          <p:nvPr>
            <p:ph idx="19" type="pic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4" name="Google Shape;244;p47"/>
          <p:cNvSpPr txBox="1"/>
          <p:nvPr>
            <p:ph idx="20" type="body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5" name="Google Shape;245;p47"/>
          <p:cNvSpPr txBox="1"/>
          <p:nvPr>
            <p:ph idx="21" type="body"/>
          </p:nvPr>
        </p:nvSpPr>
        <p:spPr>
          <a:xfrm>
            <a:off x="1390120" y="5640875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6" name="Google Shape;246;p47"/>
          <p:cNvSpPr txBox="1"/>
          <p:nvPr>
            <p:ph idx="22" type="body"/>
          </p:nvPr>
        </p:nvSpPr>
        <p:spPr>
          <a:xfrm>
            <a:off x="3849262" y="5527896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7" name="Google Shape;247;p47"/>
          <p:cNvSpPr txBox="1"/>
          <p:nvPr>
            <p:ph idx="23" type="body"/>
          </p:nvPr>
        </p:nvSpPr>
        <p:spPr>
          <a:xfrm>
            <a:off x="3739214" y="5655557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8" name="Google Shape;248;p47"/>
          <p:cNvSpPr txBox="1"/>
          <p:nvPr>
            <p:ph idx="24" type="body"/>
          </p:nvPr>
        </p:nvSpPr>
        <p:spPr>
          <a:xfrm>
            <a:off x="6339926" y="5527896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9" name="Google Shape;249;p47"/>
          <p:cNvSpPr txBox="1"/>
          <p:nvPr>
            <p:ph idx="25" type="body"/>
          </p:nvPr>
        </p:nvSpPr>
        <p:spPr>
          <a:xfrm>
            <a:off x="6229878" y="5655557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0" name="Google Shape;250;p47"/>
          <p:cNvSpPr txBox="1"/>
          <p:nvPr>
            <p:ph idx="26" type="body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1" name="Google Shape;251;p47"/>
          <p:cNvSpPr txBox="1"/>
          <p:nvPr>
            <p:ph idx="27" type="body"/>
          </p:nvPr>
        </p:nvSpPr>
        <p:spPr>
          <a:xfrm>
            <a:off x="8634432" y="5640875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2" name="Google Shape;252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5" name="Google Shape;25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3953"/>
            <a:ext cx="20574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0" y="5180889"/>
            <a:ext cx="1143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3개">
  <p:cSld name="내용 3개 2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8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8"/>
          <p:cNvSpPr txBox="1"/>
          <p:nvPr>
            <p:ph idx="1" type="body"/>
          </p:nvPr>
        </p:nvSpPr>
        <p:spPr>
          <a:xfrm>
            <a:off x="1075447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48"/>
          <p:cNvSpPr txBox="1"/>
          <p:nvPr>
            <p:ph idx="2" type="body"/>
          </p:nvPr>
        </p:nvSpPr>
        <p:spPr>
          <a:xfrm>
            <a:off x="838200" y="3788813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1" name="Google Shape;261;p48"/>
          <p:cNvSpPr txBox="1"/>
          <p:nvPr>
            <p:ph idx="3" type="body"/>
          </p:nvPr>
        </p:nvSpPr>
        <p:spPr>
          <a:xfrm>
            <a:off x="838200" y="4464810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2" name="Google Shape;262;p48"/>
          <p:cNvSpPr txBox="1"/>
          <p:nvPr>
            <p:ph idx="4" type="body"/>
          </p:nvPr>
        </p:nvSpPr>
        <p:spPr>
          <a:xfrm>
            <a:off x="838200" y="5120722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48"/>
          <p:cNvSpPr txBox="1"/>
          <p:nvPr>
            <p:ph idx="5" type="body"/>
          </p:nvPr>
        </p:nvSpPr>
        <p:spPr>
          <a:xfrm>
            <a:off x="3805651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48"/>
          <p:cNvSpPr txBox="1"/>
          <p:nvPr>
            <p:ph idx="6" type="body"/>
          </p:nvPr>
        </p:nvSpPr>
        <p:spPr>
          <a:xfrm>
            <a:off x="3562665" y="3788813"/>
            <a:ext cx="2342205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5" name="Google Shape;265;p48"/>
          <p:cNvSpPr txBox="1"/>
          <p:nvPr>
            <p:ph idx="7" type="body"/>
          </p:nvPr>
        </p:nvSpPr>
        <p:spPr>
          <a:xfrm>
            <a:off x="3562665" y="4464810"/>
            <a:ext cx="2342205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6" name="Google Shape;266;p48"/>
          <p:cNvSpPr txBox="1"/>
          <p:nvPr>
            <p:ph idx="8" type="body"/>
          </p:nvPr>
        </p:nvSpPr>
        <p:spPr>
          <a:xfrm>
            <a:off x="3562665" y="5120722"/>
            <a:ext cx="2342205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48"/>
          <p:cNvSpPr txBox="1"/>
          <p:nvPr>
            <p:ph idx="9" type="body"/>
          </p:nvPr>
        </p:nvSpPr>
        <p:spPr>
          <a:xfrm>
            <a:off x="6530117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48"/>
          <p:cNvSpPr txBox="1"/>
          <p:nvPr>
            <p:ph idx="13" type="body"/>
          </p:nvPr>
        </p:nvSpPr>
        <p:spPr>
          <a:xfrm>
            <a:off x="6298609" y="3788813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9" name="Google Shape;269;p48"/>
          <p:cNvSpPr txBox="1"/>
          <p:nvPr>
            <p:ph idx="14" type="body"/>
          </p:nvPr>
        </p:nvSpPr>
        <p:spPr>
          <a:xfrm>
            <a:off x="6298609" y="4464810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0" name="Google Shape;270;p48"/>
          <p:cNvSpPr txBox="1"/>
          <p:nvPr>
            <p:ph idx="15" type="body"/>
          </p:nvPr>
        </p:nvSpPr>
        <p:spPr>
          <a:xfrm>
            <a:off x="6298609" y="5120722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48"/>
          <p:cNvSpPr txBox="1"/>
          <p:nvPr>
            <p:ph idx="16" type="body"/>
          </p:nvPr>
        </p:nvSpPr>
        <p:spPr>
          <a:xfrm>
            <a:off x="9260321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2" name="Google Shape;272;p48"/>
          <p:cNvSpPr txBox="1"/>
          <p:nvPr>
            <p:ph idx="17" type="body"/>
          </p:nvPr>
        </p:nvSpPr>
        <p:spPr>
          <a:xfrm>
            <a:off x="9023074" y="3788457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3" name="Google Shape;273;p48"/>
          <p:cNvSpPr txBox="1"/>
          <p:nvPr>
            <p:ph idx="18" type="body"/>
          </p:nvPr>
        </p:nvSpPr>
        <p:spPr>
          <a:xfrm>
            <a:off x="9023074" y="4464454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274" name="Google Shape;274;p48"/>
          <p:cNvCxnSpPr/>
          <p:nvPr/>
        </p:nvCxnSpPr>
        <p:spPr>
          <a:xfrm flipH="1">
            <a:off x="0" y="0"/>
            <a:ext cx="1238250" cy="1328057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5" name="Google Shape;275;p48"/>
          <p:cNvCxnSpPr/>
          <p:nvPr/>
        </p:nvCxnSpPr>
        <p:spPr>
          <a:xfrm flipH="1">
            <a:off x="0" y="0"/>
            <a:ext cx="3790950" cy="892177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6" name="Google Shape;276;p48"/>
          <p:cNvSpPr txBox="1"/>
          <p:nvPr>
            <p:ph idx="19" type="body"/>
          </p:nvPr>
        </p:nvSpPr>
        <p:spPr>
          <a:xfrm>
            <a:off x="9023074" y="5120366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안건" type="obj">
  <p:cSld name="OBJECT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1"/>
          <p:cNvPicPr preferRelativeResize="0"/>
          <p:nvPr/>
        </p:nvPicPr>
        <p:blipFill rotWithShape="1">
          <a:blip r:embed="rId2">
            <a:alphaModFix/>
          </a:blip>
          <a:srcRect b="23070" l="0" r="28340" t="1830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1"/>
          <p:cNvSpPr txBox="1"/>
          <p:nvPr>
            <p:ph type="title"/>
          </p:nvPr>
        </p:nvSpPr>
        <p:spPr>
          <a:xfrm>
            <a:off x="1333499" y="1020445"/>
            <a:ext cx="31718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1"/>
          <p:cNvSpPr txBox="1"/>
          <p:nvPr>
            <p:ph idx="1" type="body"/>
          </p:nvPr>
        </p:nvSpPr>
        <p:spPr>
          <a:xfrm>
            <a:off x="1333499" y="2924175"/>
            <a:ext cx="3171825" cy="2519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1"/>
          <p:cNvSpPr txBox="1"/>
          <p:nvPr>
            <p:ph idx="10" type="dt"/>
          </p:nvPr>
        </p:nvSpPr>
        <p:spPr>
          <a:xfrm>
            <a:off x="1333500" y="6356350"/>
            <a:ext cx="985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1"/>
          <p:cNvSpPr txBox="1"/>
          <p:nvPr>
            <p:ph idx="11" type="ftr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1"/>
          <p:cNvSpPr txBox="1"/>
          <p:nvPr>
            <p:ph idx="12" type="sldNum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소개" type="secHead">
  <p:cSld name="SECTION_HEADER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2"/>
          <p:cNvSpPr txBox="1"/>
          <p:nvPr>
            <p:ph type="title"/>
          </p:nvPr>
        </p:nvSpPr>
        <p:spPr>
          <a:xfrm>
            <a:off x="13620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2"/>
          <p:cNvSpPr txBox="1"/>
          <p:nvPr>
            <p:ph idx="1" type="body"/>
          </p:nvPr>
        </p:nvSpPr>
        <p:spPr>
          <a:xfrm>
            <a:off x="1362075" y="3660774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29" name="Google Shape;29;p32"/>
          <p:cNvCxnSpPr/>
          <p:nvPr/>
        </p:nvCxnSpPr>
        <p:spPr>
          <a:xfrm>
            <a:off x="9096375" y="1497012"/>
            <a:ext cx="3095625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" name="Google Shape;30;p32"/>
          <p:cNvCxnSpPr/>
          <p:nvPr/>
        </p:nvCxnSpPr>
        <p:spPr>
          <a:xfrm flipH="1">
            <a:off x="6953250" y="-25401"/>
            <a:ext cx="3790950" cy="6902451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" name="Google Shape;3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2"/>
          <p:cNvSpPr txBox="1"/>
          <p:nvPr>
            <p:ph idx="11" type="ftr"/>
          </p:nvPr>
        </p:nvSpPr>
        <p:spPr>
          <a:xfrm>
            <a:off x="5224463" y="6356350"/>
            <a:ext cx="1743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시간 표시줄">
  <p:cSld name="시간 표시줄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3"/>
          <p:cNvSpPr/>
          <p:nvPr/>
        </p:nvSpPr>
        <p:spPr>
          <a:xfrm>
            <a:off x="2113884" y="0"/>
            <a:ext cx="10078116" cy="6858000"/>
          </a:xfrm>
          <a:custGeom>
            <a:rect b="b" l="l" r="r" t="t"/>
            <a:pathLst>
              <a:path extrusionOk="0" h="6858000" w="10078116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36;p33"/>
          <p:cNvSpPr txBox="1"/>
          <p:nvPr>
            <p:ph type="title"/>
          </p:nvPr>
        </p:nvSpPr>
        <p:spPr>
          <a:xfrm>
            <a:off x="838200" y="5509419"/>
            <a:ext cx="4082142" cy="58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3"/>
          <p:cNvSpPr txBox="1"/>
          <p:nvPr>
            <p:ph idx="1" type="body"/>
          </p:nvPr>
        </p:nvSpPr>
        <p:spPr>
          <a:xfrm>
            <a:off x="148318" y="148113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2" type="body"/>
          </p:nvPr>
        </p:nvSpPr>
        <p:spPr>
          <a:xfrm>
            <a:off x="714375" y="2557463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3" type="body"/>
          </p:nvPr>
        </p:nvSpPr>
        <p:spPr>
          <a:xfrm>
            <a:off x="1320800" y="363378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idx="4" type="body"/>
          </p:nvPr>
        </p:nvSpPr>
        <p:spPr>
          <a:xfrm>
            <a:off x="1905000" y="4710114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3"/>
          <p:cNvSpPr txBox="1"/>
          <p:nvPr>
            <p:ph idx="5" type="body"/>
          </p:nvPr>
        </p:nvSpPr>
        <p:spPr>
          <a:xfrm>
            <a:off x="4401535" y="1594478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6" type="body"/>
          </p:nvPr>
        </p:nvSpPr>
        <p:spPr>
          <a:xfrm>
            <a:off x="4986028" y="2682564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7" type="body"/>
          </p:nvPr>
        </p:nvSpPr>
        <p:spPr>
          <a:xfrm>
            <a:off x="5576937" y="3755394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8" type="body"/>
          </p:nvPr>
        </p:nvSpPr>
        <p:spPr>
          <a:xfrm>
            <a:off x="6175279" y="4824430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5" name="Google Shape;45;p33"/>
          <p:cNvCxnSpPr/>
          <p:nvPr/>
        </p:nvCxnSpPr>
        <p:spPr>
          <a:xfrm>
            <a:off x="4353515" y="5023933"/>
            <a:ext cx="1513211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" name="Google Shape;46;p33"/>
          <p:cNvCxnSpPr/>
          <p:nvPr/>
        </p:nvCxnSpPr>
        <p:spPr>
          <a:xfrm>
            <a:off x="3759917" y="3948451"/>
            <a:ext cx="1513211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" name="Google Shape;47;p33"/>
          <p:cNvCxnSpPr/>
          <p:nvPr/>
        </p:nvCxnSpPr>
        <p:spPr>
          <a:xfrm>
            <a:off x="3173453" y="2872686"/>
            <a:ext cx="1513211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" name="Google Shape;48;p33"/>
          <p:cNvCxnSpPr/>
          <p:nvPr/>
        </p:nvCxnSpPr>
        <p:spPr>
          <a:xfrm>
            <a:off x="2586263" y="1796083"/>
            <a:ext cx="1513211" cy="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" name="Google Shape;49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3"/>
          <p:cNvSpPr txBox="1"/>
          <p:nvPr>
            <p:ph idx="11" type="ftr"/>
          </p:nvPr>
        </p:nvSpPr>
        <p:spPr>
          <a:xfrm>
            <a:off x="6155823" y="6356350"/>
            <a:ext cx="1808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3"/>
          <p:cNvSpPr txBox="1"/>
          <p:nvPr>
            <p:ph idx="12" type="sldNum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나누기">
  <p:cSld name="구역 나누기">
    <p:bg>
      <p:bgPr>
        <a:solidFill>
          <a:schemeClr val="accent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4"/>
          <p:cNvSpPr txBox="1"/>
          <p:nvPr>
            <p:ph type="ctrTitle"/>
          </p:nvPr>
        </p:nvSpPr>
        <p:spPr>
          <a:xfrm>
            <a:off x="6991350" y="2571235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Malgun Gothic"/>
              <a:buNone/>
              <a:defRPr sz="3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4" name="Google Shape;5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인용문">
  <p:cSld name="인용문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5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8" name="Google Shape;58;p35"/>
          <p:cNvCxnSpPr/>
          <p:nvPr/>
        </p:nvCxnSpPr>
        <p:spPr>
          <a:xfrm flipH="1" rot="10800000">
            <a:off x="2209800" y="0"/>
            <a:ext cx="2438400" cy="68580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" name="Google Shape;59;p35"/>
          <p:cNvSpPr txBox="1"/>
          <p:nvPr>
            <p:ph idx="1" type="body"/>
          </p:nvPr>
        </p:nvSpPr>
        <p:spPr>
          <a:xfrm>
            <a:off x="5922254" y="246951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2" type="body"/>
          </p:nvPr>
        </p:nvSpPr>
        <p:spPr>
          <a:xfrm>
            <a:off x="5921828" y="279894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35"/>
          <p:cNvSpPr txBox="1"/>
          <p:nvPr>
            <p:ph idx="3" type="body"/>
          </p:nvPr>
        </p:nvSpPr>
        <p:spPr>
          <a:xfrm>
            <a:off x="5922254" y="356931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35"/>
          <p:cNvSpPr txBox="1"/>
          <p:nvPr>
            <p:ph idx="4" type="body"/>
          </p:nvPr>
        </p:nvSpPr>
        <p:spPr>
          <a:xfrm>
            <a:off x="5921828" y="389873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35"/>
          <p:cNvSpPr txBox="1"/>
          <p:nvPr>
            <p:ph idx="5" type="body"/>
          </p:nvPr>
        </p:nvSpPr>
        <p:spPr>
          <a:xfrm>
            <a:off x="5922254" y="466910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5"/>
          <p:cNvSpPr txBox="1"/>
          <p:nvPr>
            <p:ph idx="6" type="body"/>
          </p:nvPr>
        </p:nvSpPr>
        <p:spPr>
          <a:xfrm>
            <a:off x="5921828" y="499853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35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5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3개">
  <p:cSld name="내용 3개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" type="body"/>
          </p:nvPr>
        </p:nvSpPr>
        <p:spPr>
          <a:xfrm>
            <a:off x="1243104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36"/>
          <p:cNvSpPr txBox="1"/>
          <p:nvPr>
            <p:ph idx="2" type="body"/>
          </p:nvPr>
        </p:nvSpPr>
        <p:spPr>
          <a:xfrm>
            <a:off x="1243104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36"/>
          <p:cNvSpPr txBox="1"/>
          <p:nvPr>
            <p:ph idx="3" type="body"/>
          </p:nvPr>
        </p:nvSpPr>
        <p:spPr>
          <a:xfrm>
            <a:off x="4647665" y="2776936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36"/>
          <p:cNvSpPr txBox="1"/>
          <p:nvPr>
            <p:ph idx="4" type="body"/>
          </p:nvPr>
        </p:nvSpPr>
        <p:spPr>
          <a:xfrm>
            <a:off x="4647665" y="3834606"/>
            <a:ext cx="2896671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5" type="body"/>
          </p:nvPr>
        </p:nvSpPr>
        <p:spPr>
          <a:xfrm>
            <a:off x="8066421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5" name="Google Shape;75;p36"/>
          <p:cNvSpPr txBox="1"/>
          <p:nvPr>
            <p:ph idx="6" type="body"/>
          </p:nvPr>
        </p:nvSpPr>
        <p:spPr>
          <a:xfrm>
            <a:off x="8066421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" name="Google Shape;79;p36"/>
          <p:cNvCxnSpPr/>
          <p:nvPr/>
        </p:nvCxnSpPr>
        <p:spPr>
          <a:xfrm flipH="1">
            <a:off x="0" y="0"/>
            <a:ext cx="1238250" cy="310515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0" name="Google Shape;80;p36"/>
          <p:cNvCxnSpPr/>
          <p:nvPr/>
        </p:nvCxnSpPr>
        <p:spPr>
          <a:xfrm flipH="1">
            <a:off x="0" y="0"/>
            <a:ext cx="2238376" cy="2476500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요약">
  <p:cSld name="요약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7"/>
          <p:cNvSpPr txBox="1"/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" type="body"/>
          </p:nvPr>
        </p:nvSpPr>
        <p:spPr>
          <a:xfrm>
            <a:off x="5476875" y="3682546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84" name="Google Shape;84;p37"/>
          <p:cNvCxnSpPr/>
          <p:nvPr/>
        </p:nvCxnSpPr>
        <p:spPr>
          <a:xfrm rot="10800000">
            <a:off x="0" y="876300"/>
            <a:ext cx="4762500" cy="1628775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5" name="Google Shape;85;p37"/>
          <p:cNvCxnSpPr/>
          <p:nvPr/>
        </p:nvCxnSpPr>
        <p:spPr>
          <a:xfrm rot="10800000">
            <a:off x="2638425" y="0"/>
            <a:ext cx="2124076" cy="5186363"/>
          </a:xfrm>
          <a:prstGeom prst="straightConnector1">
            <a:avLst/>
          </a:prstGeom>
          <a:noFill/>
          <a:ln cap="flat" cmpd="sng" w="9525">
            <a:solidFill>
              <a:srgbClr val="E2B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" name="Google Shape;86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마무리">
  <p:cSld name="마무리">
    <p:bg>
      <p:bgPr>
        <a:solidFill>
          <a:schemeClr val="accen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8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algun Gothic"/>
              <a:buNone/>
              <a:defRPr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8"/>
          <p:cNvSpPr txBox="1"/>
          <p:nvPr>
            <p:ph idx="1" type="subTitle"/>
          </p:nvPr>
        </p:nvSpPr>
        <p:spPr>
          <a:xfrm>
            <a:off x="4267200" y="3238103"/>
            <a:ext cx="4179570" cy="20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92" name="Google Shape;9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8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8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8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"/>
          <p:cNvSpPr txBox="1"/>
          <p:nvPr>
            <p:ph type="ctrTitle"/>
          </p:nvPr>
        </p:nvSpPr>
        <p:spPr>
          <a:xfrm>
            <a:off x="6416040" y="4434840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Malgun Gothic"/>
              <a:buNone/>
            </a:pPr>
            <a:r>
              <a:rPr lang="en-US"/>
              <a:t>그린옥션</a:t>
            </a:r>
            <a:endParaRPr/>
          </a:p>
        </p:txBody>
      </p:sp>
      <p:sp>
        <p:nvSpPr>
          <p:cNvPr id="286" name="Google Shape;286;p1"/>
          <p:cNvSpPr txBox="1"/>
          <p:nvPr>
            <p:ph idx="1" type="subTitle"/>
          </p:nvPr>
        </p:nvSpPr>
        <p:spPr>
          <a:xfrm>
            <a:off x="6416050" y="5586901"/>
            <a:ext cx="49419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1926006 </a:t>
            </a:r>
            <a:r>
              <a:rPr lang="en-US"/>
              <a:t>김경수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1926100 이진성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61" name="Google Shape;36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20XX년</a:t>
            </a:r>
            <a:endParaRPr/>
          </a:p>
        </p:txBody>
      </p:sp>
      <p:sp>
        <p:nvSpPr>
          <p:cNvPr id="362" name="Google Shape;36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설명 자료</a:t>
            </a:r>
            <a:endParaRPr/>
          </a:p>
        </p:txBody>
      </p:sp>
      <p:sp>
        <p:nvSpPr>
          <p:cNvPr id="363" name="Google Shape;36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4" name="Google Shape;3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120" y="0"/>
            <a:ext cx="1191176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0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71" name="Google Shape;37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20XX년</a:t>
            </a:r>
            <a:endParaRPr/>
          </a:p>
        </p:txBody>
      </p:sp>
      <p:sp>
        <p:nvSpPr>
          <p:cNvPr id="372" name="Google Shape;37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설명 자료</a:t>
            </a:r>
            <a:endParaRPr/>
          </a:p>
        </p:txBody>
      </p:sp>
      <p:sp>
        <p:nvSpPr>
          <p:cNvPr id="373" name="Google Shape;37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4" name="Google Shape;37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077" y="0"/>
            <a:ext cx="967584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81" name="Google Shape;38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20XX년</a:t>
            </a:r>
            <a:endParaRPr/>
          </a:p>
        </p:txBody>
      </p:sp>
      <p:sp>
        <p:nvSpPr>
          <p:cNvPr id="382" name="Google Shape;38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설명 자료</a:t>
            </a:r>
            <a:endParaRPr/>
          </a:p>
        </p:txBody>
      </p:sp>
      <p:sp>
        <p:nvSpPr>
          <p:cNvPr id="383" name="Google Shape;38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4" name="Google Shape;38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802" y="0"/>
            <a:ext cx="1118439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2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91" name="Google Shape;39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20XX년</a:t>
            </a:r>
            <a:endParaRPr/>
          </a:p>
        </p:txBody>
      </p:sp>
      <p:sp>
        <p:nvSpPr>
          <p:cNvPr id="392" name="Google Shape;39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설명 자료</a:t>
            </a:r>
            <a:endParaRPr/>
          </a:p>
        </p:txBody>
      </p:sp>
      <p:sp>
        <p:nvSpPr>
          <p:cNvPr id="393" name="Google Shape;39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4" name="Google Shape;39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802" y="0"/>
            <a:ext cx="1118439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3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01" name="Google Shape;40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20XX년</a:t>
            </a:r>
            <a:endParaRPr/>
          </a:p>
        </p:txBody>
      </p:sp>
      <p:sp>
        <p:nvSpPr>
          <p:cNvPr id="402" name="Google Shape;40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설명 자료</a:t>
            </a:r>
            <a:endParaRPr/>
          </a:p>
        </p:txBody>
      </p:sp>
      <p:sp>
        <p:nvSpPr>
          <p:cNvPr id="403" name="Google Shape;40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4" name="Google Shape;40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285" y="0"/>
            <a:ext cx="109974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4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11" name="Google Shape;41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20XX년</a:t>
            </a:r>
            <a:endParaRPr/>
          </a:p>
        </p:txBody>
      </p:sp>
      <p:sp>
        <p:nvSpPr>
          <p:cNvPr id="412" name="Google Shape;41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설명 자료</a:t>
            </a:r>
            <a:endParaRPr/>
          </a:p>
        </p:txBody>
      </p:sp>
      <p:sp>
        <p:nvSpPr>
          <p:cNvPr id="413" name="Google Shape;41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4" name="Google Shape;4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175" y="0"/>
            <a:ext cx="1055364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5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21" name="Google Shape;42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20XX년</a:t>
            </a:r>
            <a:endParaRPr/>
          </a:p>
        </p:txBody>
      </p:sp>
      <p:sp>
        <p:nvSpPr>
          <p:cNvPr id="422" name="Google Shape;42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설명 자료</a:t>
            </a:r>
            <a:endParaRPr/>
          </a:p>
        </p:txBody>
      </p:sp>
      <p:sp>
        <p:nvSpPr>
          <p:cNvPr id="423" name="Google Shape;42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4" name="Google Shape;42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86" y="0"/>
            <a:ext cx="1092582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31" name="Google Shape;43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20XX년</a:t>
            </a:r>
            <a:endParaRPr/>
          </a:p>
        </p:txBody>
      </p:sp>
      <p:sp>
        <p:nvSpPr>
          <p:cNvPr id="432" name="Google Shape;43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설명 자료</a:t>
            </a:r>
            <a:endParaRPr/>
          </a:p>
        </p:txBody>
      </p:sp>
      <p:sp>
        <p:nvSpPr>
          <p:cNvPr id="433" name="Google Shape;43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4" name="Google Shape;43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702" y="0"/>
            <a:ext cx="1074859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7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41" name="Google Shape;44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20XX년</a:t>
            </a:r>
            <a:endParaRPr/>
          </a:p>
        </p:txBody>
      </p:sp>
      <p:sp>
        <p:nvSpPr>
          <p:cNvPr id="442" name="Google Shape;44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설명 자료</a:t>
            </a:r>
            <a:endParaRPr/>
          </a:p>
        </p:txBody>
      </p:sp>
      <p:sp>
        <p:nvSpPr>
          <p:cNvPr id="443" name="Google Shape;44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4" name="Google Shape;4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03" y="0"/>
            <a:ext cx="1101839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8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51" name="Google Shape;4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20XX년</a:t>
            </a:r>
            <a:endParaRPr/>
          </a:p>
        </p:txBody>
      </p:sp>
      <p:sp>
        <p:nvSpPr>
          <p:cNvPr id="452" name="Google Shape;4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설명 자료</a:t>
            </a:r>
            <a:endParaRPr/>
          </a:p>
        </p:txBody>
      </p:sp>
      <p:sp>
        <p:nvSpPr>
          <p:cNvPr id="453" name="Google Shape;4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4" name="Google Shape;45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476" y="0"/>
            <a:ext cx="1066904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"/>
          <p:cNvSpPr txBox="1"/>
          <p:nvPr>
            <p:ph type="title"/>
          </p:nvPr>
        </p:nvSpPr>
        <p:spPr>
          <a:xfrm>
            <a:off x="1333499" y="1020445"/>
            <a:ext cx="31718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293" name="Google Shape;293;p2"/>
          <p:cNvSpPr txBox="1"/>
          <p:nvPr>
            <p:ph idx="1" type="body"/>
          </p:nvPr>
        </p:nvSpPr>
        <p:spPr>
          <a:xfrm>
            <a:off x="5152728" y="1683226"/>
            <a:ext cx="6020794" cy="46731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Malgun Gothic"/>
              <a:buChar char="-"/>
            </a:pPr>
            <a:r>
              <a:rPr lang="en-US" sz="3000"/>
              <a:t>프로젝트 개요</a:t>
            </a:r>
            <a:endParaRPr sz="3000"/>
          </a:p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Malgun Gothic"/>
              <a:buChar char="-"/>
            </a:pPr>
            <a:r>
              <a:rPr lang="en-US" sz="3000"/>
              <a:t>주요 기능</a:t>
            </a:r>
            <a:endParaRPr sz="3000"/>
          </a:p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Malgun Gothic"/>
              <a:buChar char="-"/>
            </a:pPr>
            <a:r>
              <a:rPr lang="en-US" sz="3000"/>
              <a:t>기술 스택</a:t>
            </a:r>
            <a:endParaRPr sz="3000"/>
          </a:p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Malgun Gothic"/>
              <a:buChar char="-"/>
            </a:pPr>
            <a:r>
              <a:rPr lang="en-US" sz="3000"/>
              <a:t>시연 화면</a:t>
            </a:r>
            <a:endParaRPr sz="3000"/>
          </a:p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Malgun Gothic"/>
              <a:buChar char="-"/>
            </a:pPr>
            <a:r>
              <a:rPr lang="en-US" sz="3000"/>
              <a:t>서버 어드민 화면</a:t>
            </a:r>
            <a:endParaRPr sz="3000"/>
          </a:p>
          <a:p>
            <a:pPr indent="-2667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Malgun Gothic"/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9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61" name="Google Shape;46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20XX년</a:t>
            </a:r>
            <a:endParaRPr/>
          </a:p>
        </p:txBody>
      </p:sp>
      <p:sp>
        <p:nvSpPr>
          <p:cNvPr id="462" name="Google Shape;46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설명 자료</a:t>
            </a:r>
            <a:endParaRPr/>
          </a:p>
        </p:txBody>
      </p:sp>
      <p:sp>
        <p:nvSpPr>
          <p:cNvPr id="463" name="Google Shape;46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4" name="Google Shape;46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587" y="0"/>
            <a:ext cx="1110882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0"/>
          <p:cNvSpPr txBox="1"/>
          <p:nvPr>
            <p:ph type="ctrTitle"/>
          </p:nvPr>
        </p:nvSpPr>
        <p:spPr>
          <a:xfrm>
            <a:off x="6991350" y="2571235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Malgun Gothic"/>
              <a:buNone/>
            </a:pPr>
            <a:r>
              <a:rPr lang="en-US"/>
              <a:t>서버 어드민 화면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1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77" name="Google Shape;47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20XX년</a:t>
            </a:r>
            <a:endParaRPr/>
          </a:p>
        </p:txBody>
      </p:sp>
      <p:sp>
        <p:nvSpPr>
          <p:cNvPr id="478" name="Google Shape;47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설명 자료</a:t>
            </a:r>
            <a:endParaRPr/>
          </a:p>
        </p:txBody>
      </p:sp>
      <p:sp>
        <p:nvSpPr>
          <p:cNvPr id="479" name="Google Shape;47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0" name="Google Shape;48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526" y="0"/>
            <a:ext cx="1165294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2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87" name="Google Shape;48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20XX년</a:t>
            </a:r>
            <a:endParaRPr/>
          </a:p>
        </p:txBody>
      </p:sp>
      <p:sp>
        <p:nvSpPr>
          <p:cNvPr id="488" name="Google Shape;48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설명 자료</a:t>
            </a:r>
            <a:endParaRPr/>
          </a:p>
        </p:txBody>
      </p:sp>
      <p:sp>
        <p:nvSpPr>
          <p:cNvPr id="489" name="Google Shape;48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0" name="Google Shape;49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5437"/>
            <a:ext cx="12192000" cy="638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3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97" name="Google Shape;49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20XX년</a:t>
            </a:r>
            <a:endParaRPr/>
          </a:p>
        </p:txBody>
      </p:sp>
      <p:sp>
        <p:nvSpPr>
          <p:cNvPr id="498" name="Google Shape;49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설명 자료</a:t>
            </a:r>
            <a:endParaRPr/>
          </a:p>
        </p:txBody>
      </p:sp>
      <p:sp>
        <p:nvSpPr>
          <p:cNvPr id="499" name="Google Shape;49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0" name="Google Shape;50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9438"/>
            <a:ext cx="12192000" cy="6379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4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07" name="Google Shape;50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20XX년</a:t>
            </a:r>
            <a:endParaRPr/>
          </a:p>
        </p:txBody>
      </p:sp>
      <p:sp>
        <p:nvSpPr>
          <p:cNvPr id="508" name="Google Shape;50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설명 자료</a:t>
            </a:r>
            <a:endParaRPr/>
          </a:p>
        </p:txBody>
      </p:sp>
      <p:sp>
        <p:nvSpPr>
          <p:cNvPr id="509" name="Google Shape;50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0" name="Google Shape;51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564"/>
            <a:ext cx="12192000" cy="646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5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20XX년</a:t>
            </a:r>
            <a:endParaRPr/>
          </a:p>
        </p:txBody>
      </p:sp>
      <p:sp>
        <p:nvSpPr>
          <p:cNvPr id="518" name="Google Shape;51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설명 자료</a:t>
            </a:r>
            <a:endParaRPr/>
          </a:p>
        </p:txBody>
      </p:sp>
      <p:sp>
        <p:nvSpPr>
          <p:cNvPr id="519" name="Google Shape;51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0" name="Google Shape;52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0153"/>
            <a:ext cx="12192000" cy="6397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6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27" name="Google Shape;52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20XX년</a:t>
            </a:r>
            <a:endParaRPr/>
          </a:p>
        </p:txBody>
      </p:sp>
      <p:sp>
        <p:nvSpPr>
          <p:cNvPr id="528" name="Google Shape;52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설명 자료</a:t>
            </a:r>
            <a:endParaRPr/>
          </a:p>
        </p:txBody>
      </p:sp>
      <p:sp>
        <p:nvSpPr>
          <p:cNvPr id="529" name="Google Shape;52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0" name="Google Shape;53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9269"/>
            <a:ext cx="12192000" cy="6399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8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algun Gothic"/>
              <a:buNone/>
            </a:pPr>
            <a:r>
              <a:rPr lang="en-US"/>
              <a:t>감사합니다.</a:t>
            </a:r>
            <a:endParaRPr/>
          </a:p>
        </p:txBody>
      </p:sp>
      <p:sp>
        <p:nvSpPr>
          <p:cNvPr id="537" name="Google Shape;537;p28"/>
          <p:cNvSpPr txBox="1"/>
          <p:nvPr>
            <p:ph idx="1" type="subTitle"/>
          </p:nvPr>
        </p:nvSpPr>
        <p:spPr>
          <a:xfrm>
            <a:off x="4267200" y="3238103"/>
            <a:ext cx="4179570" cy="20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" name="Google Shape;538;p28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20XX년</a:t>
            </a:r>
            <a:endParaRPr/>
          </a:p>
        </p:txBody>
      </p:sp>
      <p:sp>
        <p:nvSpPr>
          <p:cNvPr id="539" name="Google Shape;539;p28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설명 자료</a:t>
            </a:r>
            <a:endParaRPr/>
          </a:p>
        </p:txBody>
      </p:sp>
      <p:sp>
        <p:nvSpPr>
          <p:cNvPr id="540" name="Google Shape;540;p28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>
            <p:ph type="title"/>
          </p:nvPr>
        </p:nvSpPr>
        <p:spPr>
          <a:xfrm>
            <a:off x="13620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lang="en-US"/>
              <a:t>프로젝트 개요</a:t>
            </a:r>
            <a:endParaRPr b="1"/>
          </a:p>
        </p:txBody>
      </p:sp>
      <p:sp>
        <p:nvSpPr>
          <p:cNvPr id="300" name="Google Shape;300;p3"/>
          <p:cNvSpPr txBox="1"/>
          <p:nvPr>
            <p:ph idx="1" type="body"/>
          </p:nvPr>
        </p:nvSpPr>
        <p:spPr>
          <a:xfrm>
            <a:off x="1362074" y="3660774"/>
            <a:ext cx="9441043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None/>
            </a:pPr>
            <a:r>
              <a:rPr lang="en-US" sz="2300"/>
              <a:t>• 프로젝트명: 그린옥션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300"/>
              <a:buNone/>
            </a:pPr>
            <a:r>
              <a:rPr lang="en-US" sz="2300"/>
              <a:t>• 목표: 중간 유통 과정을 생략하여 소비자가 직접 농산물을 구매할 수 있는 온라인 직거래 플랫폼 제공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300"/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"/>
          <p:cNvSpPr txBox="1"/>
          <p:nvPr>
            <p:ph type="title"/>
          </p:nvPr>
        </p:nvSpPr>
        <p:spPr>
          <a:xfrm>
            <a:off x="13620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lang="en-US"/>
              <a:t>주요 기능</a:t>
            </a:r>
            <a:endParaRPr b="1"/>
          </a:p>
        </p:txBody>
      </p:sp>
      <p:sp>
        <p:nvSpPr>
          <p:cNvPr id="307" name="Google Shape;307;p4"/>
          <p:cNvSpPr txBox="1"/>
          <p:nvPr>
            <p:ph idx="1" type="body"/>
          </p:nvPr>
        </p:nvSpPr>
        <p:spPr>
          <a:xfrm>
            <a:off x="1362074" y="3660774"/>
            <a:ext cx="9441043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None/>
            </a:pPr>
            <a:r>
              <a:rPr lang="en-US" sz="2300"/>
              <a:t>• 카테고리별 상품 목록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300"/>
              <a:buNone/>
            </a:pPr>
            <a:r>
              <a:rPr lang="en-US" sz="2300"/>
              <a:t>• 상품 검색 기능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300"/>
              <a:buNone/>
            </a:pPr>
            <a:r>
              <a:rPr lang="en-US" sz="2300"/>
              <a:t>• 장바구니 및 주문 관리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300"/>
              <a:buNone/>
            </a:pPr>
            <a:r>
              <a:rPr lang="en-US" sz="2300"/>
              <a:t>• 리뷰 작성 및 조회 기능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"/>
          <p:cNvSpPr txBox="1"/>
          <p:nvPr>
            <p:ph type="title"/>
          </p:nvPr>
        </p:nvSpPr>
        <p:spPr>
          <a:xfrm>
            <a:off x="838200" y="5509419"/>
            <a:ext cx="4082142" cy="58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lang="en-US"/>
              <a:t>기술 스택</a:t>
            </a:r>
            <a:endParaRPr b="1"/>
          </a:p>
        </p:txBody>
      </p:sp>
      <p:sp>
        <p:nvSpPr>
          <p:cNvPr id="314" name="Google Shape;314;p5"/>
          <p:cNvSpPr txBox="1"/>
          <p:nvPr>
            <p:ph idx="1" type="body"/>
          </p:nvPr>
        </p:nvSpPr>
        <p:spPr>
          <a:xfrm>
            <a:off x="148318" y="148113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None/>
            </a:pPr>
            <a:r>
              <a:rPr lang="en-US" sz="2700"/>
              <a:t>백엔드</a:t>
            </a:r>
            <a:endParaRPr sz="2700"/>
          </a:p>
        </p:txBody>
      </p:sp>
      <p:sp>
        <p:nvSpPr>
          <p:cNvPr id="315" name="Google Shape;315;p5"/>
          <p:cNvSpPr txBox="1"/>
          <p:nvPr>
            <p:ph idx="2" type="body"/>
          </p:nvPr>
        </p:nvSpPr>
        <p:spPr>
          <a:xfrm>
            <a:off x="714375" y="2557463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None/>
            </a:pPr>
            <a:r>
              <a:rPr lang="en-US" sz="2700"/>
              <a:t>프론트엔드</a:t>
            </a:r>
            <a:endParaRPr sz="2700"/>
          </a:p>
        </p:txBody>
      </p:sp>
      <p:sp>
        <p:nvSpPr>
          <p:cNvPr id="316" name="Google Shape;316;p5"/>
          <p:cNvSpPr txBox="1"/>
          <p:nvPr>
            <p:ph idx="3" type="body"/>
          </p:nvPr>
        </p:nvSpPr>
        <p:spPr>
          <a:xfrm>
            <a:off x="1320800" y="363378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None/>
            </a:pPr>
            <a:r>
              <a:rPr lang="en-US" sz="2700"/>
              <a:t>DB</a:t>
            </a:r>
            <a:endParaRPr sz="2700"/>
          </a:p>
        </p:txBody>
      </p:sp>
      <p:sp>
        <p:nvSpPr>
          <p:cNvPr id="317" name="Google Shape;317;p5"/>
          <p:cNvSpPr txBox="1"/>
          <p:nvPr>
            <p:ph idx="5" type="body"/>
          </p:nvPr>
        </p:nvSpPr>
        <p:spPr>
          <a:xfrm>
            <a:off x="4401535" y="1594478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None/>
            </a:pPr>
            <a:r>
              <a:rPr lang="en-US" sz="2300"/>
              <a:t>Django 프레임워크</a:t>
            </a:r>
            <a:endParaRPr/>
          </a:p>
        </p:txBody>
      </p:sp>
      <p:sp>
        <p:nvSpPr>
          <p:cNvPr id="318" name="Google Shape;318;p5"/>
          <p:cNvSpPr txBox="1"/>
          <p:nvPr>
            <p:ph idx="6" type="body"/>
          </p:nvPr>
        </p:nvSpPr>
        <p:spPr>
          <a:xfrm>
            <a:off x="4986028" y="2682564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None/>
            </a:pPr>
            <a:r>
              <a:rPr lang="en-US" sz="2300"/>
              <a:t>사설 템플릿</a:t>
            </a:r>
            <a:endParaRPr/>
          </a:p>
        </p:txBody>
      </p:sp>
      <p:sp>
        <p:nvSpPr>
          <p:cNvPr id="319" name="Google Shape;319;p5"/>
          <p:cNvSpPr txBox="1"/>
          <p:nvPr>
            <p:ph idx="7" type="body"/>
          </p:nvPr>
        </p:nvSpPr>
        <p:spPr>
          <a:xfrm>
            <a:off x="5576937" y="3755394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None/>
            </a:pPr>
            <a:r>
              <a:rPr lang="en-US" sz="2300"/>
              <a:t>Django 내장 SQLite</a:t>
            </a:r>
            <a:endParaRPr sz="2300"/>
          </a:p>
        </p:txBody>
      </p:sp>
      <p:sp>
        <p:nvSpPr>
          <p:cNvPr id="320" name="Google Shape;320;p5"/>
          <p:cNvSpPr txBox="1"/>
          <p:nvPr>
            <p:ph idx="8" type="body"/>
          </p:nvPr>
        </p:nvSpPr>
        <p:spPr>
          <a:xfrm>
            <a:off x="6175279" y="4824430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5"/>
          <p:cNvSpPr txBox="1"/>
          <p:nvPr>
            <p:ph idx="4" type="body"/>
          </p:nvPr>
        </p:nvSpPr>
        <p:spPr>
          <a:xfrm>
            <a:off x="1905000" y="4710114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"/>
          <p:cNvSpPr txBox="1"/>
          <p:nvPr>
            <p:ph type="title"/>
          </p:nvPr>
        </p:nvSpPr>
        <p:spPr>
          <a:xfrm>
            <a:off x="13620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lang="en-US"/>
              <a:t>기대 효과</a:t>
            </a:r>
            <a:endParaRPr b="1"/>
          </a:p>
        </p:txBody>
      </p:sp>
      <p:sp>
        <p:nvSpPr>
          <p:cNvPr id="328" name="Google Shape;328;p6"/>
          <p:cNvSpPr txBox="1"/>
          <p:nvPr>
            <p:ph idx="1" type="body"/>
          </p:nvPr>
        </p:nvSpPr>
        <p:spPr>
          <a:xfrm>
            <a:off x="1362074" y="3660774"/>
            <a:ext cx="9441043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None/>
            </a:pPr>
            <a:r>
              <a:rPr lang="en-US" sz="2300"/>
              <a:t>• 소비자는 신선한 농산물을 저렴한 가격에 구매 가능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300"/>
              <a:buNone/>
            </a:pPr>
            <a:r>
              <a:rPr lang="en-US" sz="2300"/>
              <a:t>• 생산자에게는 중간 수수료 없이 직접 판매할 수 있는 기회 제공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300"/>
              <a:buNone/>
            </a:pPr>
            <a:r>
              <a:rPr lang="en-US" sz="2300"/>
              <a:t>• 그린옥션은 소비자와 생산자 모두에게 이익이 되는 플랫폼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1e9e367d7_0_0"/>
          <p:cNvSpPr txBox="1"/>
          <p:nvPr>
            <p:ph type="title"/>
          </p:nvPr>
        </p:nvSpPr>
        <p:spPr>
          <a:xfrm>
            <a:off x="1362075" y="1671639"/>
            <a:ext cx="51117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35" name="Google Shape;335;g311e9e367d7_0_0"/>
          <p:cNvSpPr txBox="1"/>
          <p:nvPr>
            <p:ph idx="1" type="body"/>
          </p:nvPr>
        </p:nvSpPr>
        <p:spPr>
          <a:xfrm>
            <a:off x="1362074" y="3660774"/>
            <a:ext cx="9441000" cy="1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300"/>
              <a:buNone/>
            </a:pPr>
            <a:r>
              <a:t/>
            </a:r>
            <a:endParaRPr/>
          </a:p>
        </p:txBody>
      </p:sp>
      <p:sp>
        <p:nvSpPr>
          <p:cNvPr id="336" name="Google Shape;336;g311e9e367d7_0_0"/>
          <p:cNvSpPr/>
          <p:nvPr/>
        </p:nvSpPr>
        <p:spPr>
          <a:xfrm>
            <a:off x="1362075" y="674200"/>
            <a:ext cx="3277500" cy="17901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생산자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g311e9e367d7_0_0"/>
          <p:cNvSpPr/>
          <p:nvPr/>
        </p:nvSpPr>
        <p:spPr>
          <a:xfrm>
            <a:off x="7397600" y="4270000"/>
            <a:ext cx="3405600" cy="18540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소비자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11e9e367d7_0_0"/>
          <p:cNvSpPr/>
          <p:nvPr/>
        </p:nvSpPr>
        <p:spPr>
          <a:xfrm>
            <a:off x="4639575" y="2247400"/>
            <a:ext cx="2359800" cy="20226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1e9e367d7_0_8"/>
          <p:cNvSpPr txBox="1"/>
          <p:nvPr>
            <p:ph type="title"/>
          </p:nvPr>
        </p:nvSpPr>
        <p:spPr>
          <a:xfrm>
            <a:off x="1362075" y="1671639"/>
            <a:ext cx="51117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45" name="Google Shape;345;g311e9e367d7_0_8"/>
          <p:cNvSpPr txBox="1"/>
          <p:nvPr>
            <p:ph idx="1" type="body"/>
          </p:nvPr>
        </p:nvSpPr>
        <p:spPr>
          <a:xfrm>
            <a:off x="1362074" y="3660774"/>
            <a:ext cx="9441000" cy="1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300"/>
              <a:buNone/>
            </a:pPr>
            <a:r>
              <a:t/>
            </a:r>
            <a:endParaRPr/>
          </a:p>
        </p:txBody>
      </p:sp>
      <p:sp>
        <p:nvSpPr>
          <p:cNvPr id="346" name="Google Shape;346;g311e9e367d7_0_8"/>
          <p:cNvSpPr/>
          <p:nvPr/>
        </p:nvSpPr>
        <p:spPr>
          <a:xfrm>
            <a:off x="1362075" y="674200"/>
            <a:ext cx="3277500" cy="17901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생산자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g311e9e367d7_0_8"/>
          <p:cNvSpPr/>
          <p:nvPr/>
        </p:nvSpPr>
        <p:spPr>
          <a:xfrm>
            <a:off x="7397600" y="4270000"/>
            <a:ext cx="3405600" cy="18540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lgun Gothic"/>
                <a:ea typeface="Malgun Gothic"/>
                <a:cs typeface="Malgun Gothic"/>
                <a:sym typeface="Malgun Gothic"/>
              </a:rPr>
              <a:t>소비자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g311e9e367d7_0_8"/>
          <p:cNvSpPr/>
          <p:nvPr/>
        </p:nvSpPr>
        <p:spPr>
          <a:xfrm>
            <a:off x="4639575" y="2876450"/>
            <a:ext cx="2565900" cy="142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Malgun Gothic"/>
                <a:ea typeface="Malgun Gothic"/>
                <a:cs typeface="Malgun Gothic"/>
                <a:sym typeface="Malgun Gothic"/>
              </a:rPr>
              <a:t>그린 옥션</a:t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"/>
          <p:cNvSpPr txBox="1"/>
          <p:nvPr>
            <p:ph type="ctrTitle"/>
          </p:nvPr>
        </p:nvSpPr>
        <p:spPr>
          <a:xfrm>
            <a:off x="6991350" y="2571235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Malgun Gothic"/>
              <a:buNone/>
            </a:pPr>
            <a:r>
              <a:rPr lang="en-US"/>
              <a:t>시연 화면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모노라인">
  <a:themeElements>
    <a:clrScheme name="Custom 16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2024-11-04T19:28:49Z</dcterms:created>
  <dc:creator>경수 김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